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9E10E-A3F5-4A42-A4A6-C086FC7B05B9}" v="2" dt="2019-08-01T17:31:44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0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66791" y="465740"/>
            <a:ext cx="5036855" cy="914399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Credit for images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994A57C-0191-430D-96A9-E1D5926A3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BFD6E9B-639F-4943-802D-C58CB8C67E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D803EAE6-A454-4D33-A9C9-1F8B5FDE7A7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E1990B8-4722-4927-8B29-BF64093B28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51357638-69C9-4BF2-B174-AD0435C115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49BA7F46-CB67-4A5B-B2AB-7A816D54617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6912" y="1115171"/>
            <a:ext cx="3612094" cy="46877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1218-9C5E-41FC-AD3D-B5168385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FDD25-CE8F-43F9-9256-EA4A9157AE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16E28-01E0-49ED-B27A-8F9C52DD54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D1C51C-0D83-457D-81BB-0178DAEEB1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C13F58E-9A00-46F3-A644-05333274FBB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19C31C-CF1C-4CCF-8E24-DB0BA5E061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EC37BC9-F484-4AEC-BAEA-BB6FA1205B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62039F-CBCB-4BDD-A400-1B47387FEB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6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6</cp:revision>
  <dcterms:created xsi:type="dcterms:W3CDTF">2019-07-01T15:38:31Z</dcterms:created>
  <dcterms:modified xsi:type="dcterms:W3CDTF">2020-02-04T15:52:46Z</dcterms:modified>
</cp:coreProperties>
</file>