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Nowlan" initials="JN" lastIdx="1" clrIdx="0">
    <p:extLst>
      <p:ext uri="{19B8F6BF-5375-455C-9EA6-DF929625EA0E}">
        <p15:presenceInfo xmlns:p15="http://schemas.microsoft.com/office/powerpoint/2012/main" userId="Jacob Now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15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">
    <p:bg>
      <p:bgPr>
        <a:blipFill dpi="0" rotWithShape="1">
          <a:blip r:embed="rId2">
            <a:lum/>
          </a:blip>
          <a:srcRect/>
          <a:stretch>
            <a:fillRect l="-53000" t="10000" r="-5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9543" y="410441"/>
            <a:ext cx="4589439" cy="914399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noFill/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(100-150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144B7D-4670-4A4B-B30A-6D6B51BB07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3800" y="14307848"/>
            <a:ext cx="3168650" cy="8620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Credit for images</a:t>
            </a:r>
          </a:p>
        </p:txBody>
      </p:sp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F947D7EC-24AF-422A-9F1D-92D252BF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D225ED-537B-4F7A-8E03-9B2AD4DBB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34985" y="1233462"/>
            <a:ext cx="4924425" cy="50932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Add Student Name</a:t>
            </a:r>
          </a:p>
        </p:txBody>
      </p:sp>
    </p:spTree>
    <p:extLst>
      <p:ext uri="{BB962C8B-B14F-4D97-AF65-F5344CB8AC3E}">
        <p14:creationId xmlns:p14="http://schemas.microsoft.com/office/powerpoint/2010/main" val="11516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F65A-7D7B-48B2-9A0C-5AE043358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544763"/>
            <a:ext cx="7543800" cy="5411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0252-4F65-498D-BB4C-03B914487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8164513"/>
            <a:ext cx="7543800" cy="375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1A46-5F01-4514-B52C-9AB2E3E7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F0D-E8DA-4ABE-855B-B2ED8A65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2587-791B-446E-85AE-2EB908EF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2531-8CC0-433C-9A66-6593552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7B2D-33CC-4188-B7DE-67BCE352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67061-D59D-48DE-99C4-687646F7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BD8BD-CD9D-48BA-AACE-F80B8C1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A062-B087-4F87-A9E5-CC25EF34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F73D-FA8C-41C9-A5E3-2531D55C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75088"/>
            <a:ext cx="8675688" cy="64658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A5030-F88C-4FB0-8C12-FD7D2755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402888"/>
            <a:ext cx="8675688" cy="3400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A1A5-8D9F-4D4D-B9C0-A78A6B26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D161E-AD56-485A-8EB9-42CB4906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8883-A747-49D5-B001-82EBF434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27000" t="10000" r="-2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68C8-9355-400E-BB1B-4AFFBCFA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9902-862E-432E-A706-0083E2F16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043B6-2F55-458A-9151-22659EE1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D80B-0675-4676-A0E9-45AF6ACE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4AF6A-5F01-41AB-B5CE-679909CE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18301-CE66-4150-9E0A-C2AA0DDF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83D5-F997-454B-B527-6247CBD2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5688" cy="3005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20FB4-A109-4970-B8ED-6CD99228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3810000"/>
            <a:ext cx="425608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828CB-8226-40B3-B7A8-6C07E785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5678488"/>
            <a:ext cx="425608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D205-EF8D-4A26-9868-F2646CF56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3810000"/>
            <a:ext cx="427513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677C2-9570-4156-A1A4-B3BE90147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5678488"/>
            <a:ext cx="427513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EE6DD-2C85-4F64-9B5F-5F6D8F2B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BED49-F6C2-4941-A7A2-BA3491E9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154BA-BE36-4480-87EB-DE7D7712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7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96A5-BE38-45B7-9D64-377821C1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676E-1496-4AB4-98CF-FDE9C0C5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4EA6-F32C-46B9-A0E7-31D169A6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B9DE1-F912-4906-8996-1C59C843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96286-D2E5-464C-BAB4-BB5FA06A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E5280-3E65-4C41-901E-3958E570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C93EF-D21C-4A8D-8959-8A24080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245" y="1671187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85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8CF-8F82-487A-8540-26E715F6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1BA3-995C-4DFF-9837-EE7172E9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4125-ABED-41DC-9C96-5D778BA1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4AE5-A1B7-4E4F-BC0B-E8C64F9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83DE5-4200-41DA-84AB-6E6ED701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2E6CC-9B82-4BD3-B575-376B151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E6EC-2C1A-487B-AF6F-661735E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AA66B-5654-4C82-B3D6-9FA90B2A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26FD9-11D2-4893-82A1-DDCFD6FF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0EBE6-6379-4A4B-919E-A8BFD48A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3E55-08D7-4856-8F64-9141C0C4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91E5B-0157-4157-B2B0-BABC2DAA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6B37-00FA-4EF0-8A39-3E960937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8D670-17F4-443A-87AF-BA196483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710-D519-440E-AD58-40246546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3F4-1A1B-4A3A-8162-51928F2B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B39-6D5E-4A22-9503-7005B21D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3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837A5-569C-44AD-A6B8-FEC170C01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827088"/>
            <a:ext cx="2168525" cy="1317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90468-A084-4142-BE50-8166D312A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827088"/>
            <a:ext cx="6353175" cy="1317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DBED-B2DE-4B21-80A5-9BED4E9A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6C22-6D23-44F5-AD98-81E1BA1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49EA-E9EE-4E58-9F34-8BA43891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0880" y="1"/>
            <a:ext cx="8675370" cy="16417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Credit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solidFill>
            <a:schemeClr val="bg1"/>
          </a:solidFill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3341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4AF8DE-D480-4B0A-9291-F49BC4BC82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436563"/>
            <a:ext cx="8863012" cy="1724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6DBD62-5113-4CEF-A9C4-6E22E28B154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68350" y="3387725"/>
            <a:ext cx="6287077" cy="50393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23348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84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7F60A-4B32-4198-A0A5-BA2DD078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4100" cy="3005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CF45C-065B-4A69-91D3-AE974EFD5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138613"/>
            <a:ext cx="8674100" cy="986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1850-8328-4C7B-96A9-6BA2FEAF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14408150"/>
            <a:ext cx="2262188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D08A-D39E-4B13-969C-34D4E1285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14408150"/>
            <a:ext cx="3394075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4DC9-9667-4DA1-9E17-750C0598E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14408150"/>
            <a:ext cx="2262187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C12B7-75F7-48B2-84C0-FA681139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3BC17-4114-48E9-8926-4EB24F91A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961CB5D-7036-4BA1-93A1-3D142C9D0C0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CBBB3CD-0B1A-4388-ABC0-D611C7FCAAC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AFE8277-EE84-42F9-9883-426A32172F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8A614E-EEBD-440A-BFE4-07CF4768B9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426E9D-07A6-4960-A0FB-D46BE0165C5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A22BF5B-F6DF-4384-95D0-88043B8F29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2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48A5C40-00E8-41E9-943C-583137BFAB7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35C0A54-AF06-4E37-BCCB-11E2478C3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167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Nowlan</dc:creator>
  <cp:lastModifiedBy>Justine Greenwood</cp:lastModifiedBy>
  <cp:revision>21</cp:revision>
  <dcterms:created xsi:type="dcterms:W3CDTF">2019-07-01T15:38:31Z</dcterms:created>
  <dcterms:modified xsi:type="dcterms:W3CDTF">2020-02-04T16:13:37Z</dcterms:modified>
</cp:coreProperties>
</file>