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53000" t="10000" r="-5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1176" y="395448"/>
            <a:ext cx="4759560" cy="914399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(100- 150 words,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Credit for images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49926" y="1251652"/>
            <a:ext cx="4924425" cy="50932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705C-6EB7-49B3-A629-F1F882A12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6E123-7161-437D-842E-5B1EDED0C6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FA9AE92-7299-4CEA-8AFC-483F6F1CBF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6AB3774-E6E8-4F0B-925A-781C68EA63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20F977-877D-44F7-9992-B1A71C88AD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C5985A-14F6-4F4B-A107-2DCB79CDCB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232DA5-7689-48A9-AA07-47E31CF712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F8ED055-F210-4641-9822-0C99D7CA8B0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172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28</cp:revision>
  <dcterms:created xsi:type="dcterms:W3CDTF">2019-07-01T15:38:31Z</dcterms:created>
  <dcterms:modified xsi:type="dcterms:W3CDTF">2020-02-04T16:10:12Z</dcterms:modified>
</cp:coreProperties>
</file>