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2503" y="301356"/>
            <a:ext cx="6885432" cy="117957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Credit for images 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912" y="1115172"/>
            <a:ext cx="2761488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2000"/>
            <a:lum/>
          </a:blip>
          <a:srcRect/>
          <a:stretch>
            <a:fillRect l="-87000" t="10000" r="-87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2000"/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F536-0669-4F5A-BCDA-0D3F76FB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1DC4-0F5A-4565-B72E-E8BDA0D5C7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A7FA1E-C482-420A-8747-0E8D82D06A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CB3AF1-AD82-4139-A7B7-2F26D6F9B0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C08BA9-5966-4255-BC4A-310CD885D2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628E6C-7F47-48E2-82BF-9727E027C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7E793-2EBA-4B47-9EFF-AD48918B81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F2CF5A-0E24-4386-A7EF-5428BA2A58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297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38</cp:revision>
  <dcterms:created xsi:type="dcterms:W3CDTF">2019-07-01T15:38:31Z</dcterms:created>
  <dcterms:modified xsi:type="dcterms:W3CDTF">2020-05-06T17:24:41Z</dcterms:modified>
</cp:coreProperties>
</file>