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7" r:id="rId3"/>
  </p:sldIdLst>
  <p:sldSz cx="10058400" cy="155448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acob Nowlan" initials="JN" lastIdx="1" clrIdx="0">
    <p:extLst>
      <p:ext uri="{19B8F6BF-5375-455C-9EA6-DF929625EA0E}">
        <p15:presenceInfo xmlns:p15="http://schemas.microsoft.com/office/powerpoint/2012/main" userId="Jacob Nowla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29" d="100"/>
          <a:sy n="29" d="100"/>
        </p:scale>
        <p:origin x="1572" y="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EW">
    <p:bg>
      <p:bgPr>
        <a:blipFill dpi="0" rotWithShape="1">
          <a:blip r:embed="rId2">
            <a:lum/>
          </a:blip>
          <a:srcRect/>
          <a:stretch>
            <a:fillRect l="-87000" t="10000" r="-87000" b="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042503" y="301356"/>
            <a:ext cx="6885432" cy="1179576"/>
          </a:xfrm>
        </p:spPr>
        <p:txBody>
          <a:bodyPr>
            <a:normAutofit/>
          </a:bodyPr>
          <a:lstStyle>
            <a:lvl1pPr algn="ctr">
              <a:defRPr sz="4000"/>
            </a:lvl1pPr>
          </a:lstStyle>
          <a:p>
            <a:r>
              <a:rPr lang="en-US" dirty="0"/>
              <a:t>Click to Add Title here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793047A0-7D3F-408A-A90F-DA36B4D58A2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485219" y="2673977"/>
            <a:ext cx="3882304" cy="3266546"/>
          </a:xfrm>
          <a:noFill/>
          <a:effectLst>
            <a:outerShdw dist="139700" sx="1000" sy="1000" algn="ctr" rotWithShape="0">
              <a:srgbClr val="000000"/>
            </a:outerShdw>
          </a:effectLst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Click to Add Text  (50 words; 20 </a:t>
            </a:r>
            <a:r>
              <a:rPr lang="en-US" dirty="0" err="1"/>
              <a:t>pt</a:t>
            </a:r>
            <a:r>
              <a:rPr lang="en-US" dirty="0"/>
              <a:t> font)</a:t>
            </a: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62A0BFD3-AD94-4454-8F98-F2F2F58DE534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90880" y="2673977"/>
            <a:ext cx="3882303" cy="3294062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/>
              <a:t>Click to Add Picture</a:t>
            </a:r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2FC24B88-3DA5-4AEA-89B6-2207F03FB52A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5410246" y="9850727"/>
            <a:ext cx="4032250" cy="336708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/>
              <a:t>Click to Add Picture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232E46B8-5648-4A82-A4D1-B5F6AA1A642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90563" y="9850727"/>
            <a:ext cx="4203700" cy="3449638"/>
          </a:xfrm>
          <a:noFill/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Click to Add Text (50 word; 20 </a:t>
            </a:r>
            <a:r>
              <a:rPr lang="en-US" dirty="0" err="1"/>
              <a:t>pt</a:t>
            </a:r>
            <a:r>
              <a:rPr lang="en-US" dirty="0"/>
              <a:t> font)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DE053AD3-53A5-403D-950D-057EEA4EE580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779463" y="6483350"/>
            <a:ext cx="8662987" cy="2982913"/>
          </a:xfrm>
          <a:noFill/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Click to Add Text (100-150 words; 20 </a:t>
            </a:r>
            <a:r>
              <a:rPr lang="en-US" dirty="0" err="1"/>
              <a:t>pt</a:t>
            </a:r>
            <a:r>
              <a:rPr lang="en-US" dirty="0"/>
              <a:t> font)</a:t>
            </a:r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50144B7D-4670-4A4B-B30A-6D6B51BB0799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273800" y="14307848"/>
            <a:ext cx="3168650" cy="862013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/>
              <a:t>Click to Add Credit for images </a:t>
            </a:r>
          </a:p>
        </p:txBody>
      </p:sp>
      <p:pic>
        <p:nvPicPr>
          <p:cNvPr id="4" name="Picture 3" descr="A picture containing dark&#10;&#10;Description automatically generated">
            <a:extLst>
              <a:ext uri="{FF2B5EF4-FFF2-40B4-BE49-F238E27FC236}">
                <a16:creationId xmlns:a16="http://schemas.microsoft.com/office/drawing/2014/main" id="{F947D7EC-24AF-422A-9F1D-92D252BF232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535" y="14145394"/>
            <a:ext cx="2152246" cy="1318778"/>
          </a:xfrm>
          <a:prstGeom prst="rect">
            <a:avLst/>
          </a:prstGeom>
        </p:spPr>
      </p:pic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75D225ED-537B-4F7A-8E03-9B2AD4DBB51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96912" y="1115172"/>
            <a:ext cx="2761488" cy="365760"/>
          </a:xfrm>
        </p:spPr>
        <p:txBody>
          <a:bodyPr>
            <a:noAutofit/>
          </a:bodyPr>
          <a:lstStyle>
            <a:lvl1pPr marL="0" indent="0" algn="ctr">
              <a:buNone/>
              <a:defRPr sz="1800"/>
            </a:lvl1pPr>
            <a:lvl2pPr marL="502920" indent="0">
              <a:buNone/>
              <a:defRPr/>
            </a:lvl2pPr>
            <a:lvl3pPr marL="1005840" indent="0">
              <a:buNone/>
              <a:defRPr/>
            </a:lvl3pPr>
            <a:lvl4pPr marL="1508760" indent="0">
              <a:buNone/>
              <a:defRPr/>
            </a:lvl4pPr>
            <a:lvl5pPr marL="2011680" indent="0">
              <a:buNone/>
              <a:defRPr/>
            </a:lvl5pPr>
          </a:lstStyle>
          <a:p>
            <a:pPr lvl="0"/>
            <a:r>
              <a:rPr lang="en-US" dirty="0"/>
              <a:t>Click to Add Student Name</a:t>
            </a:r>
          </a:p>
        </p:txBody>
      </p:sp>
    </p:spTree>
    <p:extLst>
      <p:ext uri="{BB962C8B-B14F-4D97-AF65-F5344CB8AC3E}">
        <p14:creationId xmlns:p14="http://schemas.microsoft.com/office/powerpoint/2010/main" val="11516576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1036320"/>
            <a:ext cx="3244096" cy="362712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76130" y="2238167"/>
            <a:ext cx="5092065" cy="11046883"/>
          </a:xfrm>
        </p:spPr>
        <p:txBody>
          <a:bodyPr anchor="t"/>
          <a:lstStyle>
            <a:lvl1pPr marL="0" indent="0">
              <a:buNone/>
              <a:defRPr sz="3520"/>
            </a:lvl1pPr>
            <a:lvl2pPr marL="502920" indent="0">
              <a:buNone/>
              <a:defRPr sz="3080"/>
            </a:lvl2pPr>
            <a:lvl3pPr marL="1005840" indent="0">
              <a:buNone/>
              <a:defRPr sz="2640"/>
            </a:lvl3pPr>
            <a:lvl4pPr marL="1508760" indent="0">
              <a:buNone/>
              <a:defRPr sz="2200"/>
            </a:lvl4pPr>
            <a:lvl5pPr marL="2011680" indent="0">
              <a:buNone/>
              <a:defRPr sz="2200"/>
            </a:lvl5pPr>
            <a:lvl6pPr marL="2514600" indent="0">
              <a:buNone/>
              <a:defRPr sz="2200"/>
            </a:lvl6pPr>
            <a:lvl7pPr marL="3017520" indent="0">
              <a:buNone/>
              <a:defRPr sz="2200"/>
            </a:lvl7pPr>
            <a:lvl8pPr marL="3520440" indent="0">
              <a:buNone/>
              <a:defRPr sz="2200"/>
            </a:lvl8pPr>
            <a:lvl9pPr marL="4023360" indent="0">
              <a:buNone/>
              <a:defRPr sz="2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4663440"/>
            <a:ext cx="3244096" cy="8639599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73DE3-E13A-4282-BEF7-C0289AA328A9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A90D7-06BC-40E3-AFFF-CD13A0C72A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5641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73DE3-E13A-4282-BEF7-C0289AA328A9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A90D7-06BC-40E3-AFFF-CD13A0C72A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796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8043" y="827617"/>
            <a:ext cx="2168843" cy="1317349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1515" y="827617"/>
            <a:ext cx="6380798" cy="1317349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73DE3-E13A-4282-BEF7-C0289AA328A9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A90D7-06BC-40E3-AFFF-CD13A0C72A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6706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D7F65A-7D7B-48B2-9A0C-5AE043358E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57300" y="2544763"/>
            <a:ext cx="7543800" cy="5411787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3480252-4F65-498D-BB4C-03B9144875B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57300" y="8164513"/>
            <a:ext cx="7543800" cy="3752850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151A46-5F01-4514-B52C-9AB2E3E7A3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CE37C-B551-4D11-B29F-73ED88AAE9ED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377F0D-E8DA-4ABE-855B-B2ED8A65B7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C02587-791B-446E-85AE-2EB908EFD0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60054-C145-4E8C-9F16-20DFF01EDD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2553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7A2531-8CC0-433C-9A66-6593552335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CA7B2D-33CC-4188-B7DE-67BCE35240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D67061-D59D-48DE-99C4-687646F721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CE37C-B551-4D11-B29F-73ED88AAE9ED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BBD8BD-CD9D-48BA-AACE-F80B8C144C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E7A062-B087-4F87-A9E5-CC25EF343E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60054-C145-4E8C-9F16-20DFF01EDD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1938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3AF73D-FA8C-41C9-A5E3-2531D55CE1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3875088"/>
            <a:ext cx="8675688" cy="646588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2A5030-F88C-4FB0-8C12-FD7D275502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5800" y="10402888"/>
            <a:ext cx="8675688" cy="3400425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E0A1A5-8D9F-4D4D-B9C0-A78A6B26B8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CE37C-B551-4D11-B29F-73ED88AAE9ED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5D161E-AD56-485A-8EB9-42CB49062E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548883-A747-49D5-B001-82EBF43465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60054-C145-4E8C-9F16-20DFF01EDD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1350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dpi="0" rotWithShape="1">
          <a:blip r:embed="rId2">
            <a:lum/>
          </a:blip>
          <a:srcRect/>
          <a:stretch>
            <a:fillRect l="-27000" t="10000" r="-27000" b="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E668C8-9355-400E-BB1B-4AFFBCFAD3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A39902-862E-432E-A706-0083E2F16BF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92150" y="4138613"/>
            <a:ext cx="4260850" cy="98631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6A043B6-2F55-458A-9151-22659EE128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05400" y="4138613"/>
            <a:ext cx="4260850" cy="98631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C6D80B-0675-4676-A0E9-45AF6ACE82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CE37C-B551-4D11-B29F-73ED88AAE9ED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D4AF6A-5F01-41AB-B5CE-679909CED7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5018301-CE66-4150-9E0A-C2AA0DDF52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60054-C145-4E8C-9F16-20DFF01EDD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86961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F683D5-F997-454B-B527-6247CBD206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2150" y="827088"/>
            <a:ext cx="8675688" cy="300513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020FB4-A109-4970-B8ED-6CD9922841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2150" y="3810000"/>
            <a:ext cx="4256088" cy="18684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D4828CB-8226-40B3-B7A8-6C07E78525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92150" y="5678488"/>
            <a:ext cx="4256088" cy="83518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F62D205-EF8D-4A26-9868-F2646CF56C9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092700" y="3810000"/>
            <a:ext cx="4275138" cy="18684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B2677C2-9570-4156-A1A4-B3BE90147F2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092700" y="5678488"/>
            <a:ext cx="4275138" cy="83518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CBEE6DD-2C85-4F64-9B5F-5F6D8F2B2A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CE37C-B551-4D11-B29F-73ED88AAE9ED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66BED49-F6C2-4941-A7A2-BA3491E92A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BA154BA-BE36-4480-87EB-DE7D7712C5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60054-C145-4E8C-9F16-20DFF01EDD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27748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3196A5-BE38-45B7-9D64-377821C1CA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0AB676E-1496-4AB4-98CF-FDE9C0C5A1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CE37C-B551-4D11-B29F-73ED88AAE9ED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964EA6-F32C-46B9-A0E7-31D169A6B9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74B9DE1-F912-4906-8996-1C59C843D0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60054-C145-4E8C-9F16-20DFF01EDD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6512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FE96286-D2E5-464C-BAB4-BB5FA06A60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CE37C-B551-4D11-B29F-73ED88AAE9ED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76E5280-3E65-4C41-901E-3958E570AF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CC93EF-D21C-4A8D-8959-8A24080C0C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60054-C145-4E8C-9F16-20DFF01EDD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1038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245" y="1671187"/>
            <a:ext cx="8549640" cy="5411893"/>
          </a:xfrm>
        </p:spPr>
        <p:txBody>
          <a:bodyPr anchor="b"/>
          <a:lstStyle>
            <a:lvl1pPr algn="ctr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7300" y="8164619"/>
            <a:ext cx="7543800" cy="3753061"/>
          </a:xfrm>
        </p:spPr>
        <p:txBody>
          <a:bodyPr/>
          <a:lstStyle>
            <a:lvl1pPr marL="0" indent="0" algn="ctr">
              <a:buNone/>
              <a:defRPr sz="2640"/>
            </a:lvl1pPr>
            <a:lvl2pPr marL="502920" indent="0" algn="ctr">
              <a:buNone/>
              <a:defRPr sz="2200"/>
            </a:lvl2pPr>
            <a:lvl3pPr marL="1005840" indent="0" algn="ctr">
              <a:buNone/>
              <a:defRPr sz="1980"/>
            </a:lvl3pPr>
            <a:lvl4pPr marL="1508760" indent="0" algn="ctr">
              <a:buNone/>
              <a:defRPr sz="1760"/>
            </a:lvl4pPr>
            <a:lvl5pPr marL="2011680" indent="0" algn="ctr">
              <a:buNone/>
              <a:defRPr sz="1760"/>
            </a:lvl5pPr>
            <a:lvl6pPr marL="2514600" indent="0" algn="ctr">
              <a:buNone/>
              <a:defRPr sz="1760"/>
            </a:lvl6pPr>
            <a:lvl7pPr marL="3017520" indent="0" algn="ctr">
              <a:buNone/>
              <a:defRPr sz="1760"/>
            </a:lvl7pPr>
            <a:lvl8pPr marL="3520440" indent="0" algn="ctr">
              <a:buNone/>
              <a:defRPr sz="1760"/>
            </a:lvl8pPr>
            <a:lvl9pPr marL="4023360" indent="0" algn="ctr">
              <a:buNone/>
              <a:defRPr sz="17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73DE3-E13A-4282-BEF7-C0289AA328A9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A90D7-06BC-40E3-AFFF-CD13A0C72A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78591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B6E8CF-8F82-487A-8540-26E715F641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2150" y="1036638"/>
            <a:ext cx="3244850" cy="3627437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7B1BA3-995C-4DFF-9837-EE7172E934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76725" y="2238375"/>
            <a:ext cx="5091113" cy="110474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71D4125-ABED-41DC-9C96-5D778BA181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92150" y="4664075"/>
            <a:ext cx="3244850" cy="863917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B914AE5-A1B7-4E4F-BC0B-E8C64F9712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CE37C-B551-4D11-B29F-73ED88AAE9ED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083DE5-4200-41DA-84AB-6E6ED7018F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4E2E6CC-9B82-4BD3-B575-376B151B89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60054-C145-4E8C-9F16-20DFF01EDD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8123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E5E6EC-2C1A-487B-AF6F-661735EB9C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2150" y="1036638"/>
            <a:ext cx="3244850" cy="3627437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32AA66B-5654-4C82-B3D6-9FA90B2AAFA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276725" y="2238375"/>
            <a:ext cx="5091113" cy="1104741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E626FD9-11D2-4893-82A1-DDCFD6FFAA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92150" y="4664075"/>
            <a:ext cx="3244850" cy="863917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300EBE6-6379-4A4B-919E-A8BFD48A2A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CE37C-B551-4D11-B29F-73ED88AAE9ED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EC3E55-08D7-4856-8F64-9141C0C4A7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B691E5B-0157-4157-B2B0-BABC2DAA14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60054-C145-4E8C-9F16-20DFF01EDD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77230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A26B37-00FA-4EF0-8A39-3E960937D3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9A8D670-17F4-443A-87AF-BA196483BB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98C710-D519-440E-AD58-402465467D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CE37C-B551-4D11-B29F-73ED88AAE9ED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1953F4-1A1B-4A3A-8162-51928F2BBC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470B39-6D5E-4A22-9503-7005B21D04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60054-C145-4E8C-9F16-20DFF01EDD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76376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6B837A5-569C-44AD-A6B8-FEC170C0126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197725" y="827088"/>
            <a:ext cx="2168525" cy="131746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F90468-A084-4142-BE50-8166D312A1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92150" y="827088"/>
            <a:ext cx="6353175" cy="131746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90DBED-B2DE-4B21-80A5-9BED4E9A17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CE37C-B551-4D11-B29F-73ED88AAE9ED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946C22-6D23-44F5-AD98-81E1BA1939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D449EA-E9EE-4E58-9F34-8BA438917B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60054-C145-4E8C-9F16-20DFF01EDD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4925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73DE3-E13A-4282-BEF7-C0289AA328A9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A90D7-06BC-40E3-AFFF-CD13A0C72A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3728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277" y="3875409"/>
            <a:ext cx="8675370" cy="6466204"/>
          </a:xfrm>
        </p:spPr>
        <p:txBody>
          <a:bodyPr anchor="b"/>
          <a:lstStyle>
            <a:lvl1pPr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6277" y="10402786"/>
            <a:ext cx="8675370" cy="3400424"/>
          </a:xfrm>
        </p:spPr>
        <p:txBody>
          <a:bodyPr/>
          <a:lstStyle>
            <a:lvl1pPr marL="0" indent="0">
              <a:buNone/>
              <a:defRPr sz="2640">
                <a:solidFill>
                  <a:schemeClr val="tx1"/>
                </a:solidFill>
              </a:defRPr>
            </a:lvl1pPr>
            <a:lvl2pPr marL="50292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005840" indent="0">
              <a:buNone/>
              <a:defRPr sz="1980">
                <a:solidFill>
                  <a:schemeClr val="tx1">
                    <a:tint val="75000"/>
                  </a:schemeClr>
                </a:solidFill>
              </a:defRPr>
            </a:lvl3pPr>
            <a:lvl4pPr marL="15087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4pPr>
            <a:lvl5pPr marL="201168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5pPr>
            <a:lvl6pPr marL="251460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6pPr>
            <a:lvl7pPr marL="301752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7pPr>
            <a:lvl8pPr marL="352044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8pPr>
            <a:lvl9pPr marL="40233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73DE3-E13A-4282-BEF7-C0289AA328A9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A90D7-06BC-40E3-AFFF-CD13A0C72A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102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1515" y="4138083"/>
            <a:ext cx="4274820" cy="986303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2065" y="4138083"/>
            <a:ext cx="4274820" cy="986303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73DE3-E13A-4282-BEF7-C0289AA328A9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A90D7-06BC-40E3-AFFF-CD13A0C72A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223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827620"/>
            <a:ext cx="8675370" cy="300460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2826" y="3810636"/>
            <a:ext cx="4255174" cy="1867534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826" y="5678170"/>
            <a:ext cx="4255174" cy="835173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2066" y="3810636"/>
            <a:ext cx="4276130" cy="1867534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2066" y="5678170"/>
            <a:ext cx="4276130" cy="835173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73DE3-E13A-4282-BEF7-C0289AA328A9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A90D7-06BC-40E3-AFFF-CD13A0C72A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3625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NE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90880" y="1"/>
            <a:ext cx="8675370" cy="1641764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Add Title Here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Credit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793047A0-7D3F-408A-A90F-DA36B4D58A2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485219" y="2673977"/>
            <a:ext cx="3882304" cy="3266546"/>
          </a:xfrm>
          <a:solidFill>
            <a:schemeClr val="bg1"/>
          </a:solidFill>
          <a:effectLst>
            <a:outerShdw dist="139700" sx="1000" sy="1000" algn="ctr" rotWithShape="0">
              <a:srgbClr val="000000"/>
            </a:outerShdw>
          </a:effectLst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62A0BFD3-AD94-4454-8F98-F2F2F58DE534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90880" y="2673977"/>
            <a:ext cx="3882303" cy="3294062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/>
              <a:t>Click to Add Picture</a:t>
            </a:r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2FC24B88-3DA5-4AEA-89B6-2207F03FB52A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5410246" y="9850727"/>
            <a:ext cx="4032250" cy="336708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/>
              <a:t>Click to Add Picture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232E46B8-5648-4A82-A4D1-B5F6AA1A642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90563" y="9850727"/>
            <a:ext cx="4203700" cy="3449638"/>
          </a:xfrm>
          <a:solidFill>
            <a:schemeClr val="bg1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DE053AD3-53A5-403D-950D-057EEA4EE580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779463" y="6483350"/>
            <a:ext cx="8662987" cy="2982913"/>
          </a:xfrm>
          <a:solidFill>
            <a:schemeClr val="bg1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Click to Add Text</a:t>
            </a:r>
          </a:p>
        </p:txBody>
      </p:sp>
    </p:spTree>
    <p:extLst>
      <p:ext uri="{BB962C8B-B14F-4D97-AF65-F5344CB8AC3E}">
        <p14:creationId xmlns:p14="http://schemas.microsoft.com/office/powerpoint/2010/main" val="38334157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D04AF8DE-D480-4B0A-9291-F49BC4BC820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50863" y="436563"/>
            <a:ext cx="8863012" cy="1724025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2C6DBD62-5113-4CEF-A9C4-6E22E28B1545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768350" y="3387725"/>
            <a:ext cx="6287077" cy="5039302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Add a Title</a:t>
            </a:r>
          </a:p>
        </p:txBody>
      </p:sp>
    </p:spTree>
    <p:extLst>
      <p:ext uri="{BB962C8B-B14F-4D97-AF65-F5344CB8AC3E}">
        <p14:creationId xmlns:p14="http://schemas.microsoft.com/office/powerpoint/2010/main" val="23348038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1036320"/>
            <a:ext cx="3244096" cy="362712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6130" y="2238167"/>
            <a:ext cx="5092065" cy="11046883"/>
          </a:xfrm>
        </p:spPr>
        <p:txBody>
          <a:bodyPr/>
          <a:lstStyle>
            <a:lvl1pPr>
              <a:defRPr sz="3520"/>
            </a:lvl1pPr>
            <a:lvl2pPr>
              <a:defRPr sz="3080"/>
            </a:lvl2pPr>
            <a:lvl3pPr>
              <a:defRPr sz="264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4663440"/>
            <a:ext cx="3244096" cy="8639599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73DE3-E13A-4282-BEF7-C0289AA328A9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A90D7-06BC-40E3-AFFF-CD13A0C72A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6294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alphaModFix amt="92000"/>
            <a:lum/>
          </a:blip>
          <a:srcRect/>
          <a:stretch>
            <a:fillRect l="-87000" t="10000" r="-87000" b="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1515" y="827620"/>
            <a:ext cx="8675370" cy="300460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515" y="4138083"/>
            <a:ext cx="8675370" cy="98630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515" y="14407730"/>
            <a:ext cx="2263140" cy="8276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473DE3-E13A-4282-BEF7-C0289AA328A9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1845" y="14407730"/>
            <a:ext cx="3394710" cy="8276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3745" y="14407730"/>
            <a:ext cx="2263140" cy="8276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1A90D7-06BC-40E3-AFFF-CD13A0C72A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5971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84" r:id="rId7"/>
    <p:sldLayoutId id="2147483667" r:id="rId8"/>
    <p:sldLayoutId id="2147483668" r:id="rId9"/>
    <p:sldLayoutId id="2147483669" r:id="rId10"/>
    <p:sldLayoutId id="2147483670" r:id="rId11"/>
    <p:sldLayoutId id="2147483671" r:id="rId12"/>
  </p:sldLayoutIdLst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>
            <a:alphaModFix amt="92000"/>
            <a:lum/>
          </a:blip>
          <a:srcRect/>
          <a:stretch>
            <a:fillRect l="-87000" t="10000" r="-87000" b="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BB7F60A-4B32-4198-A0A5-BA2DD078E0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2150" y="827088"/>
            <a:ext cx="8674100" cy="30051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3CF45C-065B-4A69-91D3-AE974EFD53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2150" y="4138613"/>
            <a:ext cx="8674100" cy="98631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351850-8328-4C7B-96A9-6BA2FEAFF6E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2150" y="14408150"/>
            <a:ext cx="2262188" cy="8270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9CE37C-B551-4D11-B29F-73ED88AAE9ED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8ED08A-D39E-4B13-969C-34D4E128564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32163" y="14408150"/>
            <a:ext cx="3394075" cy="8270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734DC9-9667-4DA1-9E17-750C0598E83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104063" y="14408150"/>
            <a:ext cx="2262187" cy="8270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B60054-C145-4E8C-9F16-20DFF01EDD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1762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92000"/>
            <a:lum/>
          </a:blip>
          <a:srcRect/>
          <a:stretch>
            <a:fillRect l="-27000" t="10000" r="-27000" b="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A4F536-0669-4F5A-BCDA-0D3F76FB6A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671DC4-0F5A-4565-B72E-E8BDA0D5C75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9FA7FA1E-C482-420A-8747-0E8D82D06A18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14CB3AF1-AD82-4139-A7B7-2F26D6F9B086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C8C08BA9-5966-4255-BC4A-310CD885D2F2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E1628E6C-7F47-48E2-82BF-9727E027CD74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A27E793-2EBA-4B47-9EFF-AD48918B8149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A2F2CF5A-0E24-4386-A7EF-5428BA2A5834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56655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.potx" id="{3F26F7D8-71D5-46F1-B30C-C6191C72337E}" vid="{F48A5C40-00E8-41E9-943C-583137BFAB78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.potx" id="{3F26F7D8-71D5-46F1-B30C-C6191C72337E}" vid="{F35C0A54-AF06-4E37-BCCB-11E2478C3D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Poster Template</Template>
  <TotalTime>295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Custom Design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Jacob Nowlan</dc:creator>
  <cp:lastModifiedBy>Justine Greenwood</cp:lastModifiedBy>
  <cp:revision>34</cp:revision>
  <dcterms:created xsi:type="dcterms:W3CDTF">2019-07-01T15:38:31Z</dcterms:created>
  <dcterms:modified xsi:type="dcterms:W3CDTF">2020-05-06T17:21:57Z</dcterms:modified>
</cp:coreProperties>
</file>