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15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8033" y="410441"/>
            <a:ext cx="4924425" cy="914399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Credit for images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71191" y="1330828"/>
            <a:ext cx="4924425" cy="509323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80296" y="19099"/>
            <a:ext cx="4497808" cy="1641764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pic>
        <p:nvPicPr>
          <p:cNvPr id="12" name="Picture 11" descr="A picture containing dark&#10;&#10;Description automatically generated">
            <a:extLst>
              <a:ext uri="{FF2B5EF4-FFF2-40B4-BE49-F238E27FC236}">
                <a16:creationId xmlns:a16="http://schemas.microsoft.com/office/drawing/2014/main" id="{877B9BE3-3721-4705-934F-C052BAAF4B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16" name="Text Placeholder 12">
            <a:extLst>
              <a:ext uri="{FF2B5EF4-FFF2-40B4-BE49-F238E27FC236}">
                <a16:creationId xmlns:a16="http://schemas.microsoft.com/office/drawing/2014/main" id="{A2891B06-C273-4383-944A-AACB1496AB1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570660" y="14234886"/>
            <a:ext cx="3261205" cy="1309914"/>
          </a:xfrm>
          <a:noFill/>
        </p:spPr>
        <p:txBody>
          <a:bodyPr>
            <a:noAutofit/>
          </a:bodyPr>
          <a:lstStyle>
            <a:lvl1pPr marL="0" indent="0">
              <a:buNone/>
              <a:defRPr sz="3080" b="0"/>
            </a:lvl1pPr>
          </a:lstStyle>
          <a:p>
            <a:pPr lvl="0"/>
            <a:r>
              <a:rPr lang="en-US" dirty="0"/>
              <a:t>Click to Add Credit for images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8E646F-D0BF-4EA9-8524-A931F2850EC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10956" y="1302678"/>
            <a:ext cx="5699309" cy="550417"/>
          </a:xfrm>
        </p:spPr>
        <p:txBody>
          <a:bodyPr/>
          <a:lstStyle>
            <a:lvl5pPr marL="2011680" indent="0">
              <a:buNone/>
              <a:defRPr/>
            </a:lvl5pPr>
          </a:lstStyle>
          <a:p>
            <a:pPr lvl="4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48">
            <a:extLst>
              <a:ext uri="{FF2B5EF4-FFF2-40B4-BE49-F238E27FC236}">
                <a16:creationId xmlns:a16="http://schemas.microsoft.com/office/drawing/2014/main" id="{652F23F8-29EA-4DEC-96CA-724846455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847F7DB-7AD2-4B92-B528-438B03F431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Picture Placeholder 50">
            <a:extLst>
              <a:ext uri="{FF2B5EF4-FFF2-40B4-BE49-F238E27FC236}">
                <a16:creationId xmlns:a16="http://schemas.microsoft.com/office/drawing/2014/main" id="{6C9FA4E6-54E7-4956-9622-8D66D4B7460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2EC5DF29-1AE6-467C-A1D4-FF1C4BDAB3C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06AB9591-E2E4-4109-A69B-87F45471765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60CECCAF-328F-4CE7-B098-D11381921B8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86F3AD38-01C3-4035-9661-6B39A278E77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8EEAB820-EEA9-4186-B684-F9C4004B4B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43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34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14</cp:revision>
  <dcterms:created xsi:type="dcterms:W3CDTF">2019-07-01T15:38:31Z</dcterms:created>
  <dcterms:modified xsi:type="dcterms:W3CDTF">2020-02-04T16:36:28Z</dcterms:modified>
</cp:coreProperties>
</file>