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ob Nowlan" initials="JN" lastIdx="1" clrIdx="0">
    <p:extLst>
      <p:ext uri="{19B8F6BF-5375-455C-9EA6-DF929625EA0E}">
        <p15:presenceInfo xmlns:p15="http://schemas.microsoft.com/office/powerpoint/2012/main" userId="Jacob Nowl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29" d="100"/>
          <a:sy n="29" d="100"/>
        </p:scale>
        <p:origin x="230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87268" y="50282"/>
            <a:ext cx="4047375" cy="914399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93047A0-7D3F-408A-A90F-DA36B4D58A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85219" y="2673977"/>
            <a:ext cx="3882304" cy="3266546"/>
          </a:xfrm>
          <a:prstGeom prst="rect">
            <a:avLst/>
          </a:prstGeom>
          <a:solidFill>
            <a:schemeClr val="bg1"/>
          </a:solidFill>
          <a:effectLst>
            <a:outerShdw dist="139700" sx="1000" sy="1000" algn="ctr" rotWithShape="0">
              <a:srgbClr val="000000"/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FC24B88-3DA5-4AEA-89B6-2207F03FB52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410246" y="9850727"/>
            <a:ext cx="4032250" cy="3367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32E46B8-5648-4A82-A4D1-B5F6AA1A642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0563" y="9850727"/>
            <a:ext cx="4203700" cy="3449638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E053AD3-53A5-403D-950D-057EEA4EE58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9463" y="6483350"/>
            <a:ext cx="8662987" cy="29829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0144B7D-4670-4A4B-B30A-6D6B51BB079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73800" y="14307848"/>
            <a:ext cx="3168650" cy="8620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 Credit</a:t>
            </a:r>
          </a:p>
        </p:txBody>
      </p:sp>
      <p:pic>
        <p:nvPicPr>
          <p:cNvPr id="4" name="Picture 3" descr="A picture containing dark&#10;&#10;Description automatically generated">
            <a:extLst>
              <a:ext uri="{FF2B5EF4-FFF2-40B4-BE49-F238E27FC236}">
                <a16:creationId xmlns:a16="http://schemas.microsoft.com/office/drawing/2014/main" id="{F947D7EC-24AF-422A-9F1D-92D252BF23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35" y="14145394"/>
            <a:ext cx="2152246" cy="131877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5D225ED-537B-4F7A-8E03-9B2AD4DBB51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029200" y="1059872"/>
            <a:ext cx="4924425" cy="50932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502920" indent="0">
              <a:buNone/>
              <a:defRPr/>
            </a:lvl2pPr>
            <a:lvl3pPr marL="1005840" indent="0">
              <a:buNone/>
              <a:defRPr/>
            </a:lvl3pPr>
            <a:lvl4pPr marL="1508760" indent="0">
              <a:buNone/>
              <a:defRPr/>
            </a:lvl4pPr>
            <a:lvl5pPr marL="2011680" indent="0">
              <a:buNone/>
              <a:defRPr/>
            </a:lvl5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3E2952-2DAF-406A-A76D-98C9D6E74EF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0563" y="2702710"/>
            <a:ext cx="3882303" cy="3176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0"/>
            <a:r>
              <a:rPr lang="en-US" dirty="0"/>
              <a:t> -at least 50 words</a:t>
            </a:r>
          </a:p>
          <a:p>
            <a:pPr lvl="0"/>
            <a:r>
              <a:rPr lang="en-US" dirty="0"/>
              <a:t>- </a:t>
            </a:r>
            <a:r>
              <a:rPr lang="en-US" dirty="0" err="1"/>
              <a:t>pt</a:t>
            </a:r>
            <a:r>
              <a:rPr lang="en-US" dirty="0"/>
              <a:t> font</a:t>
            </a:r>
          </a:p>
        </p:txBody>
      </p:sp>
    </p:spTree>
    <p:extLst>
      <p:ext uri="{BB962C8B-B14F-4D97-AF65-F5344CB8AC3E}">
        <p14:creationId xmlns:p14="http://schemas.microsoft.com/office/powerpoint/2010/main" val="115165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  <a:prstGeom prst="rect">
            <a:avLst/>
          </a:prstGeo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39950" y="14407730"/>
            <a:ext cx="2263140" cy="827617"/>
          </a:xfrm>
          <a:prstGeom prst="rect">
            <a:avLst/>
          </a:prstGeom>
        </p:spPr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6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39950" y="14407730"/>
            <a:ext cx="2263140" cy="827617"/>
          </a:xfrm>
          <a:prstGeom prst="rect">
            <a:avLst/>
          </a:prstGeom>
        </p:spPr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9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39950" y="14407730"/>
            <a:ext cx="2263140" cy="827617"/>
          </a:xfrm>
          <a:prstGeom prst="rect">
            <a:avLst/>
          </a:prstGeom>
        </p:spPr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70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7F65A-7D7B-48B2-9A0C-5AE043358E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2544763"/>
            <a:ext cx="7543800" cy="54117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80252-4F65-498D-BB4C-03B9144875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8164513"/>
            <a:ext cx="7543800" cy="375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51A46-5F01-4514-B52C-9AB2E3E7A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77F0D-E8DA-4ABE-855B-B2ED8A65B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02587-791B-446E-85AE-2EB908EFD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55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A2531-8CC0-433C-9A66-659355233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A7B2D-33CC-4188-B7DE-67BCE3524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67061-D59D-48DE-99C4-687646F72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BD8BD-CD9D-48BA-AACE-F80B8C144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7A062-B087-4F87-A9E5-CC25EF343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93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AF73D-FA8C-41C9-A5E3-2531D55C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75088"/>
            <a:ext cx="8675688" cy="646588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A5030-F88C-4FB0-8C12-FD7D27550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0402888"/>
            <a:ext cx="8675688" cy="3400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0A1A5-8D9F-4D4D-B9C0-A78A6B26B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D161E-AD56-485A-8EB9-42CB49062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48883-A747-49D5-B001-82EBF4346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35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68C8-9355-400E-BB1B-4AFFBCFAD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39902-862E-432E-A706-0083E2F16B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2150" y="4138613"/>
            <a:ext cx="4260850" cy="9863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A043B6-2F55-458A-9151-22659EE128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5400" y="4138613"/>
            <a:ext cx="4260850" cy="9863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6D80B-0675-4676-A0E9-45AF6ACE8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4AF6A-5F01-41AB-B5CE-679909CED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18301-CE66-4150-9E0A-C2AA0DDF5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69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683D5-F997-454B-B527-6247CBD20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827088"/>
            <a:ext cx="8675688" cy="30051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20FB4-A109-4970-B8ED-6CD992284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3810000"/>
            <a:ext cx="4256088" cy="1868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4828CB-8226-40B3-B7A8-6C07E7852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150" y="5678488"/>
            <a:ext cx="4256088" cy="8351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62D205-EF8D-4A26-9868-F2646CF56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700" y="3810000"/>
            <a:ext cx="4275138" cy="1868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2677C2-9570-4156-A1A4-B3BE90147F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700" y="5678488"/>
            <a:ext cx="4275138" cy="8351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BEE6DD-2C85-4F64-9B5F-5F6D8F2B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6BED49-F6C2-4941-A7A2-BA3491E92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A154BA-BE36-4480-87EB-DE7D7712C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774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196A5-BE38-45B7-9D64-377821C1C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AB676E-1496-4AB4-98CF-FDE9C0C5A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64EA6-F32C-46B9-A0E7-31D169A6B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4B9DE1-F912-4906-8996-1C59C843D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51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E96286-D2E5-464C-BAB4-BB5FA06A6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6E5280-3E65-4C41-901E-3958E570A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CC93EF-D21C-4A8D-8959-8A24080C0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0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5B121F36-AE33-47F5-A525-24A577E316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448" y="590843"/>
            <a:ext cx="6885432" cy="1179576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+mn-lt"/>
              </a:defRPr>
            </a:lvl1pPr>
          </a:lstStyle>
          <a:p>
            <a:r>
              <a:rPr lang="en-US" dirty="0"/>
              <a:t>Click to Add Title Here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BED32CB-C9E3-4B72-9185-EC0CD68655B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85219" y="2673977"/>
            <a:ext cx="3882304" cy="32665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Text (50 words;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D1B5A009-3E1F-4064-96CC-4AEA08E9781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0880" y="2673977"/>
            <a:ext cx="3882303" cy="3294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23" name="Picture Placeholder 4">
            <a:extLst>
              <a:ext uri="{FF2B5EF4-FFF2-40B4-BE49-F238E27FC236}">
                <a16:creationId xmlns:a16="http://schemas.microsoft.com/office/drawing/2014/main" id="{DF0D7BB1-DF29-4C3C-BE89-77A626C1151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410246" y="9850727"/>
            <a:ext cx="4032250" cy="3367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EE76478A-7B66-4099-9F4A-8667E0846A3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0563" y="9850727"/>
            <a:ext cx="4203700" cy="34496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Text (50 words;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sp>
        <p:nvSpPr>
          <p:cNvPr id="25" name="Text Placeholder 6">
            <a:extLst>
              <a:ext uri="{FF2B5EF4-FFF2-40B4-BE49-F238E27FC236}">
                <a16:creationId xmlns:a16="http://schemas.microsoft.com/office/drawing/2014/main" id="{2275263C-9757-48A1-B0A5-FAB68002325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9463" y="6483350"/>
            <a:ext cx="8662987" cy="29829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Text (100-150 words;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26680C74-FE6A-4465-A969-F62AC245613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73800" y="14307848"/>
            <a:ext cx="3168650" cy="8620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Credit for images here</a:t>
            </a:r>
          </a:p>
        </p:txBody>
      </p:sp>
      <p:pic>
        <p:nvPicPr>
          <p:cNvPr id="28" name="Picture 27" descr="A picture containing dark&#10;&#10;Description automatically generated">
            <a:extLst>
              <a:ext uri="{FF2B5EF4-FFF2-40B4-BE49-F238E27FC236}">
                <a16:creationId xmlns:a16="http://schemas.microsoft.com/office/drawing/2014/main" id="{0D865531-EE6A-47F4-9D65-C513BC0C33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35" y="14145394"/>
            <a:ext cx="2152246" cy="1318778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D9BF53-0E04-4E70-8548-E4A52B8EC3D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05527" y="1349849"/>
            <a:ext cx="4273845" cy="468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502920" indent="0">
              <a:buNone/>
              <a:defRPr/>
            </a:lvl2pPr>
          </a:lstStyle>
          <a:p>
            <a:pPr lvl="0"/>
            <a:r>
              <a:rPr lang="en-US" dirty="0"/>
              <a:t>Click to Add Student Name</a:t>
            </a:r>
          </a:p>
        </p:txBody>
      </p:sp>
    </p:spTree>
    <p:extLst>
      <p:ext uri="{BB962C8B-B14F-4D97-AF65-F5344CB8AC3E}">
        <p14:creationId xmlns:p14="http://schemas.microsoft.com/office/powerpoint/2010/main" val="14677859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6E8CF-8F82-487A-8540-26E715F64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036638"/>
            <a:ext cx="3244850" cy="36274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B1BA3-995C-4DFF-9837-EE7172E93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725" y="2238375"/>
            <a:ext cx="5091113" cy="11047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D4125-ABED-41DC-9C96-5D778BA18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150" y="4664075"/>
            <a:ext cx="3244850" cy="8639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14AE5-A1B7-4E4F-BC0B-E8C64F971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083DE5-4200-41DA-84AB-6E6ED7018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2E6CC-9B82-4BD3-B575-376B151B8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12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5E6EC-2C1A-487B-AF6F-661735EB9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036638"/>
            <a:ext cx="3244850" cy="36274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2AA66B-5654-4C82-B3D6-9FA90B2AA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725" y="2238375"/>
            <a:ext cx="5091113" cy="110474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626FD9-11D2-4893-82A1-DDCFD6FFA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150" y="4664075"/>
            <a:ext cx="3244850" cy="8639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0EBE6-6379-4A4B-919E-A8BFD48A2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C3E55-08D7-4856-8F64-9141C0C4A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91E5B-0157-4157-B2B0-BABC2DAA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72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26B37-00FA-4EF0-8A39-3E960937D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8D670-17F4-443A-87AF-BA196483B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710-D519-440E-AD58-40246546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953F4-1A1B-4A3A-8162-51928F2BB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70B39-6D5E-4A22-9503-7005B21D0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637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B837A5-569C-44AD-A6B8-FEC170C012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7725" y="827088"/>
            <a:ext cx="2168525" cy="13174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F90468-A084-4142-BE50-8166D312A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2150" y="827088"/>
            <a:ext cx="6353175" cy="13174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0DBED-B2DE-4B21-80A5-9BED4E9A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46C22-6D23-44F5-AD98-81E1BA193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449EA-E9EE-4E58-9F34-8BA438917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9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39950" y="14407730"/>
            <a:ext cx="2263140" cy="827617"/>
          </a:xfrm>
          <a:prstGeom prst="rect">
            <a:avLst/>
          </a:prstGeom>
        </p:spPr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7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  <a:prstGeom prst="rect">
            <a:avLst/>
          </a:prstGeo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39950" y="14407730"/>
            <a:ext cx="2263140" cy="827617"/>
          </a:xfrm>
          <a:prstGeom prst="rect">
            <a:avLst/>
          </a:prstGeom>
        </p:spPr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39950" y="14407730"/>
            <a:ext cx="2263140" cy="827617"/>
          </a:xfrm>
          <a:prstGeom prst="rect">
            <a:avLst/>
          </a:prstGeom>
        </p:spPr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39950" y="14407730"/>
            <a:ext cx="2263140" cy="827617"/>
          </a:xfrm>
          <a:prstGeom prst="rect">
            <a:avLst/>
          </a:prstGeom>
        </p:spPr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6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0880" y="1"/>
            <a:ext cx="8675370" cy="16417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 Here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39950" y="14407730"/>
            <a:ext cx="2263140" cy="82761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Credit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93047A0-7D3F-408A-A90F-DA36B4D58A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85219" y="2673977"/>
            <a:ext cx="3882304" cy="3266546"/>
          </a:xfrm>
          <a:prstGeom prst="rect">
            <a:avLst/>
          </a:prstGeom>
          <a:solidFill>
            <a:schemeClr val="bg1"/>
          </a:solidFill>
          <a:effectLst>
            <a:outerShdw dist="139700" sx="1000" sy="1000" algn="ctr" rotWithShape="0">
              <a:srgbClr val="000000"/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2A0BFD3-AD94-4454-8F98-F2F2F58DE53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0880" y="2673977"/>
            <a:ext cx="3882303" cy="3294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FC24B88-3DA5-4AEA-89B6-2207F03FB52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410246" y="9850727"/>
            <a:ext cx="4032250" cy="3367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32E46B8-5648-4A82-A4D1-B5F6AA1A642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0563" y="9850727"/>
            <a:ext cx="4203700" cy="3449638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E053AD3-53A5-403D-950D-057EEA4EE58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9463" y="6483350"/>
            <a:ext cx="8662987" cy="298291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83341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04AF8DE-D480-4B0A-9291-F49BC4BC82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863" y="436563"/>
            <a:ext cx="8863012" cy="1724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C6DBD62-5113-4CEF-A9C4-6E22E28B154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68350" y="3387725"/>
            <a:ext cx="6287077" cy="50393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Add a Title</a:t>
            </a:r>
          </a:p>
        </p:txBody>
      </p:sp>
    </p:spTree>
    <p:extLst>
      <p:ext uri="{BB962C8B-B14F-4D97-AF65-F5344CB8AC3E}">
        <p14:creationId xmlns:p14="http://schemas.microsoft.com/office/powerpoint/2010/main" val="233480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  <a:prstGeom prst="rect">
            <a:avLst/>
          </a:prstGeo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  <a:prstGeom prst="rect">
            <a:avLst/>
          </a:prstGeo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39950" y="14407730"/>
            <a:ext cx="2263140" cy="827617"/>
          </a:xfrm>
          <a:prstGeom prst="rect">
            <a:avLst/>
          </a:prstGeom>
        </p:spPr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2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159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84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B7F60A-4B32-4198-A0A5-BA2DD078E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827088"/>
            <a:ext cx="8674100" cy="3005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CF45C-065B-4A69-91D3-AE974EFD5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4138613"/>
            <a:ext cx="8674100" cy="9863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51850-8328-4C7B-96A9-6BA2FEAFF6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2150" y="14408150"/>
            <a:ext cx="2262188" cy="827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ED08A-D39E-4B13-969C-34D4E12856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2163" y="14408150"/>
            <a:ext cx="3394075" cy="827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34DC9-9667-4DA1-9E17-750C0598E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4063" y="14408150"/>
            <a:ext cx="2262187" cy="827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7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3E0BF-A43A-4499-A04A-1CF52EA28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2693E-703A-42F0-A7AC-51B452EC5A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2546D4E-7129-42C4-B7B7-FB12B0B237C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AF26591-6D39-4A48-87BA-107D5C1F4B9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21ABDCC-C4EC-439F-B695-9D960A7416F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7D6DAD3-75B5-4B4C-9F65-F8ECDEDD7F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B729712-4B18-4E04-BCA9-54C9D4701D1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FA8EA6D-2EA4-4C38-98F4-69630C0989D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87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3F26F7D8-71D5-46F1-B30C-C6191C72337E}" vid="{F48A5C40-00E8-41E9-943C-583137BFAB7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3F26F7D8-71D5-46F1-B30C-C6191C72337E}" vid="{F35C0A54-AF06-4E37-BCCB-11E2478C3D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 Template</Template>
  <TotalTime>136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Nowlan</dc:creator>
  <cp:lastModifiedBy>Justine Greenwood</cp:lastModifiedBy>
  <cp:revision>21</cp:revision>
  <dcterms:created xsi:type="dcterms:W3CDTF">2019-07-01T15:38:31Z</dcterms:created>
  <dcterms:modified xsi:type="dcterms:W3CDTF">2020-02-04T17:12:00Z</dcterms:modified>
</cp:coreProperties>
</file>